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F6B2-7568-44E1-ACF1-450A870D96CB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BEFE-4294-4788-B793-B57ECF25CD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2021-03-16T07:35:06Z</dcterms:created>
  <dcterms:modified xsi:type="dcterms:W3CDTF">2021-03-16T07:35:23Z</dcterms:modified>
</cp:coreProperties>
</file>